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6B89369E-FBEE-4958-BBBB-031E1972D4D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736B-C8CB-4A29-9ED6-6BB19FEAF6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369E-FBEE-4958-BBBB-031E1972D4D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736B-C8CB-4A29-9ED6-6BB19FEAF6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369E-FBEE-4958-BBBB-031E1972D4D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736B-C8CB-4A29-9ED6-6BB19FEAF6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369E-FBEE-4958-BBBB-031E1972D4D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736B-C8CB-4A29-9ED6-6BB19FEAF6C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369E-FBEE-4958-BBBB-031E1972D4D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736B-C8CB-4A29-9ED6-6BB19FEAF6C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369E-FBEE-4958-BBBB-031E1972D4D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736B-C8CB-4A29-9ED6-6BB19FEAF6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369E-FBEE-4958-BBBB-031E1972D4D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736B-C8CB-4A29-9ED6-6BB19FEAF6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369E-FBEE-4958-BBBB-031E1972D4D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736B-C8CB-4A29-9ED6-6BB19FEAF6C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369E-FBEE-4958-BBBB-031E1972D4D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736B-C8CB-4A29-9ED6-6BB19FEAF6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369E-FBEE-4958-BBBB-031E1972D4D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736B-C8CB-4A29-9ED6-6BB19FEAF6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9369E-FBEE-4958-BBBB-031E1972D4D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736B-C8CB-4A29-9ED6-6BB19FEAF6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6B89369E-FBEE-4958-BBBB-031E1972D4D6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C1A736B-C8CB-4A29-9ED6-6BB19FEAF6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2852936"/>
            <a:ext cx="6400800" cy="2505824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Проектович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Пятничкин»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i="1" dirty="0" smtClean="0"/>
              <a:t>коллективный творческий проект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r>
              <a:rPr lang="ru-RU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Авторы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коллектив   </a:t>
            </a:r>
            <a:r>
              <a:rPr lang="ru-RU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«В»класса</a:t>
            </a:r>
            <a:b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r>
              <a:rPr lang="ru-RU" sz="1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Руководитель проекта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Н.Л. Гусева,               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3717032"/>
            <a:ext cx="6552728" cy="2232248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i="0" dirty="0"/>
          </a:p>
          <a:p>
            <a:pPr algn="r"/>
            <a:r>
              <a:rPr lang="ru-RU" sz="1900" dirty="0" err="1" smtClean="0">
                <a:solidFill>
                  <a:schemeClr val="tx1"/>
                </a:solidFill>
              </a:rPr>
              <a:t>кл</a:t>
            </a:r>
            <a:r>
              <a:rPr lang="ru-RU" sz="1900" b="1" dirty="0" smtClean="0"/>
              <a:t>. </a:t>
            </a:r>
            <a:r>
              <a:rPr lang="ru-RU" sz="19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руководитель  2  «в» класса </a:t>
            </a:r>
            <a:endParaRPr lang="ru-RU" sz="19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283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user\Desktop\декабрь 13\131220134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13668"/>
            <a:ext cx="3078623" cy="4104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980728"/>
            <a:ext cx="6400800" cy="6858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День конкурсов</a:t>
            </a:r>
          </a:p>
        </p:txBody>
      </p:sp>
      <p:pic>
        <p:nvPicPr>
          <p:cNvPr id="2051" name="Picture 3" descr="C:\Users\user\Desktop\декабрь 13\131220133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3067273" cy="4089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декабрь 13\241220134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276871"/>
            <a:ext cx="2920976" cy="3894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7096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День   бантика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 descr="C:\Users\user\Desktop\Сертификаты\Фото 2 В класс\151120132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5" y="2067266"/>
            <a:ext cx="2425457" cy="3233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Сертификаты\Фото 2 В класс\151120132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523906"/>
            <a:ext cx="282560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Сертификаты\Фото 2 В класс\151120132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067266"/>
            <a:ext cx="2610798" cy="3481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880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908720"/>
            <a:ext cx="6400800" cy="79208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День сказочного героя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4" name="Picture 2" descr="C:\Users\user\Desktop\Сертификаты\Фото 2 В класс\221120132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00808"/>
            <a:ext cx="2783625" cy="371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Desktop\Сертификаты\Фото 2 В класс\221120132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4151404" cy="276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Сертификаты\Фото 2 В класс\22112013284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1525" y="4137251"/>
            <a:ext cx="3400152" cy="2550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003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День сказочного героя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4" name="Picture 2" descr="C:\Users\user\Desktop\Сертификаты\Фото 2 В класс\221120133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406400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Сертификаты\Фото 2 В класс\221120133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32856"/>
            <a:ext cx="3150350" cy="4200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6109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24744"/>
            <a:ext cx="6688832" cy="6858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День цветного карандаша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098" name="Picture 2" descr="C:\Users\user\Desktop\Сертификаты\Фото 2 В класс\291120133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140968"/>
            <a:ext cx="3816424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Сертификаты\Фото 2 В класс\291120133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138" y="2060848"/>
            <a:ext cx="221424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Сертификаты\Фото 2 В класс\291120133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978910"/>
            <a:ext cx="2646294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3146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3" y="908720"/>
            <a:ext cx="6400800" cy="121649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День цветного карандаша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122" name="Picture 2" descr="C:\Users\user\Desktop\Сертификаты\Фото 2 В класс\291120133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48880"/>
            <a:ext cx="3840428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Сертификаты\Фото 2 В класс\2911201333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9980" y="4103896"/>
            <a:ext cx="3648404" cy="2493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Сертификаты\Фото 2 В класс\291120133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314695"/>
            <a:ext cx="253929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1761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854014"/>
            <a:ext cx="6400800" cy="6858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День пуговицы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146" name="Picture 2" descr="H:\2 класс фотки\12.12.13\061220133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66275"/>
            <a:ext cx="3721495" cy="4961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H:\2 класс фотки\12.12.13\061220133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66275"/>
            <a:ext cx="3744416" cy="4992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513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17954"/>
            <a:ext cx="6400800" cy="6858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День пуговицы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170" name="Picture 2" descr="H:\2 класс фотки\12.12.13\061220133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5" y="1696696"/>
            <a:ext cx="3845909" cy="288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H:\2 класс фотки\12.12.13\061220133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8106" y="3591180"/>
            <a:ext cx="4080237" cy="306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:\2 класс фотки\12.12.13\061220133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8224" y="1196752"/>
            <a:ext cx="3409185" cy="255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9830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980728"/>
            <a:ext cx="6400800" cy="6858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День конкурсов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194" name="Picture 2" descr="H:\2 класс фотки\фотки\221120133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849" y="1749719"/>
            <a:ext cx="275430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декабрь 13\241220134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735152"/>
            <a:ext cx="2884836" cy="384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H:\2 класс фотки\фотки\221120133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4499" y="2060848"/>
            <a:ext cx="3384980" cy="4513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586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150</TotalTime>
  <Words>31</Words>
  <Application>Microsoft Office PowerPoint</Application>
  <PresentationFormat>Экран (4:3)</PresentationFormat>
  <Paragraphs>15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Кутюр</vt:lpstr>
      <vt:lpstr>Проект  «Проектович Пятничкин»  коллективный творческий проект               Авторы:  коллектив   2 «В»класса                   Руководитель проекта: Н.Л. Гусева,               </vt:lpstr>
      <vt:lpstr>День   бантика</vt:lpstr>
      <vt:lpstr>День сказочного героя</vt:lpstr>
      <vt:lpstr>День сказочного героя</vt:lpstr>
      <vt:lpstr>День цветного карандаша</vt:lpstr>
      <vt:lpstr>День цветного карандаша</vt:lpstr>
      <vt:lpstr>День пуговицы</vt:lpstr>
      <vt:lpstr>День пуговицы</vt:lpstr>
      <vt:lpstr>День конкурсов</vt:lpstr>
      <vt:lpstr>День конкурсов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«Проект Проектович Пятничкин»  коллективный творческий проект               Авторы:  коллектив   2 «В»класса                   Руководитель проекта: Н.Л. Гусева,            кл. руководитель 2 «В» класса</dc:title>
  <dc:creator>user</dc:creator>
  <cp:lastModifiedBy>1</cp:lastModifiedBy>
  <cp:revision>12</cp:revision>
  <dcterms:created xsi:type="dcterms:W3CDTF">2014-02-09T09:13:01Z</dcterms:created>
  <dcterms:modified xsi:type="dcterms:W3CDTF">2014-02-10T09:38:43Z</dcterms:modified>
</cp:coreProperties>
</file>